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4D4D4D"/>
    <a:srgbClr val="EBF4BE"/>
    <a:srgbClr val="FF795F"/>
    <a:srgbClr val="FFBCAF"/>
    <a:srgbClr val="EA735D"/>
    <a:srgbClr val="FFFFFF"/>
    <a:srgbClr val="679AE2"/>
    <a:srgbClr val="B73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205" dt="2023-09-05T10:07:3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6159" autoAdjust="0"/>
  </p:normalViewPr>
  <p:slideViewPr>
    <p:cSldViewPr snapToGrid="0" showGuides="1">
      <p:cViewPr varScale="1">
        <p:scale>
          <a:sx n="104" d="100"/>
          <a:sy n="104" d="100"/>
        </p:scale>
        <p:origin x="4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5T12:01:33.613" v="1355" actId="20577"/>
      <pc:docMkLst>
        <pc:docMk/>
      </pc:docMkLst>
      <pc:sldChg chg="modSp mod">
        <pc:chgData name="Fabian Braun" userId="6d256e358281d2b7" providerId="LiveId" clId="{62AA353C-22A7-4BD9-B947-A4DD6E8D37FF}" dt="2023-09-05T11:53:18" v="1284" actId="20577"/>
        <pc:sldMkLst>
          <pc:docMk/>
          <pc:sldMk cId="3536168811" sldId="256"/>
        </pc:sldMkLst>
        <pc:spChg chg="mod">
          <ac:chgData name="Fabian Braun" userId="6d256e358281d2b7" providerId="LiveId" clId="{62AA353C-22A7-4BD9-B947-A4DD6E8D37FF}" dt="2023-09-05T11:53:18" v="1284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modSp mod">
        <pc:chgData name="Fabian Braun" userId="6d256e358281d2b7" providerId="LiveId" clId="{62AA353C-22A7-4BD9-B947-A4DD6E8D37FF}" dt="2023-09-05T12:01:33.613" v="1355" actId="20577"/>
        <pc:sldMkLst>
          <pc:docMk/>
          <pc:sldMk cId="3608059397" sldId="278"/>
        </pc:sldMkLst>
        <pc:spChg chg="mod">
          <ac:chgData name="Fabian Braun" userId="6d256e358281d2b7" providerId="LiveId" clId="{62AA353C-22A7-4BD9-B947-A4DD6E8D37FF}" dt="2023-09-05T12:01:33.613" v="1355" actId="20577"/>
          <ac:spMkLst>
            <pc:docMk/>
            <pc:sldMk cId="3608059397" sldId="278"/>
            <ac:spMk id="3" creationId="{3A8DB2B3-5875-48ED-8EF4-0E1E6610E2BA}"/>
          </ac:spMkLst>
        </pc:spChg>
      </pc:sldChg>
      <pc:sldChg chg="addSp modSp mod modAnim">
        <pc:chgData name="Fabian Braun" userId="6d256e358281d2b7" providerId="LiveId" clId="{62AA353C-22A7-4BD9-B947-A4DD6E8D37FF}" dt="2023-09-05T07:46:08.189" v="1170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5T06:41:15.722" v="1162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5T06:41:15.722" v="1162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5T10:07:39.061" v="1268" actId="20577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  <pc:spChg chg="mod">
          <ac:chgData name="Fabian Braun" userId="6d256e358281d2b7" providerId="LiveId" clId="{62AA353C-22A7-4BD9-B947-A4DD6E8D37FF}" dt="2023-09-05T10:07:39.061" v="1268" actId="20577"/>
          <ac:spMkLst>
            <pc:docMk/>
            <pc:sldMk cId="1958886340" sldId="302"/>
            <ac:spMk id="9" creationId="{F447BCC1-3C7D-443B-9419-3A43F6F7B6C9}"/>
          </ac:spMkLst>
        </pc:spChg>
      </pc:sldChg>
      <pc:sldChg chg="addSp modSp mod modAnim">
        <pc:chgData name="Fabian Braun" userId="6d256e358281d2b7" providerId="LiveId" clId="{62AA353C-22A7-4BD9-B947-A4DD6E8D37FF}" dt="2023-09-05T08:09:31.179" v="1173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 modNotesTx">
        <pc:chgData name="Fabian Braun" userId="6d256e358281d2b7" providerId="LiveId" clId="{62AA353C-22A7-4BD9-B947-A4DD6E8D37FF}" dt="2023-09-05T09:46:24.877" v="1264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">
        <pc:chgData name="Fabian Braun" userId="6d256e358281d2b7" providerId="LiveId" clId="{62AA353C-22A7-4BD9-B947-A4DD6E8D37FF}" dt="2023-09-05T09:58:27.616" v="1267" actId="20577"/>
        <pc:sldMkLst>
          <pc:docMk/>
          <pc:sldMk cId="2134456007" sldId="305"/>
        </pc:sldMkLst>
        <pc:spChg chg="mod">
          <ac:chgData name="Fabian Braun" userId="6d256e358281d2b7" providerId="LiveId" clId="{62AA353C-22A7-4BD9-B947-A4DD6E8D37FF}" dt="2023-09-05T09:58:21.558" v="1265" actId="6549"/>
          <ac:spMkLst>
            <pc:docMk/>
            <pc:sldMk cId="2134456007" sldId="305"/>
            <ac:spMk id="22" creationId="{0657CD94-E906-BFC6-E676-E94C7E5D3937}"/>
          </ac:spMkLst>
        </pc:spChg>
        <pc:spChg chg="mod">
          <ac:chgData name="Fabian Braun" userId="6d256e358281d2b7" providerId="LiveId" clId="{62AA353C-22A7-4BD9-B947-A4DD6E8D37FF}" dt="2023-09-05T09:58:24.971" v="1266" actId="6549"/>
          <ac:spMkLst>
            <pc:docMk/>
            <pc:sldMk cId="2134456007" sldId="305"/>
            <ac:spMk id="35" creationId="{C0676AD8-5E0B-CFE2-EFE2-2E20E3AD062F}"/>
          </ac:spMkLst>
        </pc:spChg>
        <pc:spChg chg="mod">
          <ac:chgData name="Fabian Braun" userId="6d256e358281d2b7" providerId="LiveId" clId="{62AA353C-22A7-4BD9-B947-A4DD6E8D37FF}" dt="2023-09-05T09:58:27.616" v="1267" actId="20577"/>
          <ac:spMkLst>
            <pc:docMk/>
            <pc:sldMk cId="2134456007" sldId="305"/>
            <ac:spMk id="36" creationId="{93D2B63D-C39B-91E0-0850-7C9D1EE508C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5T10:25:17.413" v="128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5T10:25:17.413" v="128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05.09.2023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05.09.2023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Isolation of objective beam,</a:t>
            </a:r>
          </a:p>
          <a:p>
            <a:r>
              <a:rPr lang="en-GB" dirty="0"/>
              <a:t>Propagation back to reconstruction distance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73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0.png"/><Relationship Id="rId5" Type="http://schemas.openxmlformats.org/officeDocument/2006/relationships/image" Target="../media/image51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07. September 2023, Zurich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distance.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2" name="fucus_run">
            <a:hlinkClick r:id="" action="ppaction://media"/>
            <a:extLst>
              <a:ext uri="{FF2B5EF4-FFF2-40B4-BE49-F238E27FC236}">
                <a16:creationId xmlns:a16="http://schemas.microsoft.com/office/drawing/2014/main" id="{D015F066-4C4B-4F2D-A8B7-7AEAC0822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216" y="806785"/>
            <a:ext cx="13758430" cy="484741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BCC1-3C7D-443B-9419-3A43F6F7B6C9}"/>
              </a:ext>
            </a:extLst>
          </p:cNvPr>
          <p:cNvSpPr txBox="1">
            <a:spLocks/>
          </p:cNvSpPr>
          <p:nvPr/>
        </p:nvSpPr>
        <p:spPr>
          <a:xfrm>
            <a:off x="731837" y="5264458"/>
            <a:ext cx="10728325" cy="828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region of focus with maxima of phase sharpness.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exact single global focus plane with minimum of std(amplitude).</a:t>
            </a: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</a:t>
            </a:r>
            <a:r>
              <a:rPr lang="en-US" dirty="0" err="1"/>
              <a:t>croweded</a:t>
            </a:r>
            <a:endParaRPr lang="en-US" dirty="0"/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54E77-4DB6-43BF-BAFC-71911C349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289" y="2356141"/>
            <a:ext cx="5725848" cy="43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Pipeline part two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C4C4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4D4D4D"/>
                </a:solidFill>
              </a:rPr>
              <a:t>Construction</a:t>
            </a:r>
            <a:endParaRPr lang="en-CH" b="1" dirty="0">
              <a:solidFill>
                <a:srgbClr val="4D4D4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D8F94D-9782-4899-82E9-018767E4DD6F}"/>
              </a:ext>
            </a:extLst>
          </p:cNvPr>
          <p:cNvSpPr/>
          <p:nvPr/>
        </p:nvSpPr>
        <p:spPr>
          <a:xfrm>
            <a:off x="498764" y="3623842"/>
            <a:ext cx="7435272" cy="2398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8102" y="30596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Ilastik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generalize well even with few data.</a:t>
            </a:r>
          </a:p>
          <a:p>
            <a:r>
              <a:rPr lang="en-US" dirty="0"/>
              <a:t>Deep Learning for Time-Lapse Analysis (DeLTA)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Models for bacteria are based on biomass, but often only length is measured.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3DF0-3DC4-4706-B167-3874DA52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6" y="1108445"/>
            <a:ext cx="9642192" cy="23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4FCE7-CBAF-4F13-A25D-E7A6084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2899"/>
            <a:ext cx="9642192" cy="2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</a:t>
            </a:r>
            <a:endParaRPr lang="en-CH" dirty="0"/>
          </a:p>
        </p:txBody>
      </p:sp>
      <p:pic>
        <p:nvPicPr>
          <p:cNvPr id="7" name="Position00001_">
            <a:hlinkClick r:id="" action="ppaction://media"/>
            <a:extLst>
              <a:ext uri="{FF2B5EF4-FFF2-40B4-BE49-F238E27FC236}">
                <a16:creationId xmlns:a16="http://schemas.microsoft.com/office/drawing/2014/main" id="{28A732A2-094D-48E1-80DD-52EB430C0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704" y="710351"/>
            <a:ext cx="5708015" cy="57080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755885" y="613650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732429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755885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816356" y="583336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fluorescent)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image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Calculate optical path volume (minus bacteria volume * difference in refractive index) * 1/refractive increment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refractive increment from table, by knowing the composition of the bacteria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4994D-C0EE-4F8A-BA6D-110877E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35" y="2448214"/>
            <a:ext cx="3824573" cy="328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D2BC1-7649-4741-A935-61676E96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10" y="294957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quantitative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holographic Microscopy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generally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O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590378" y="10931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acquisition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03" y="2586706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3385258" y="3114931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05" y="2547889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4752776" y="2169127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4752776" y="3338415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5205438" y="3410495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97" y="1377417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597" y="3661628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7591616" y="4089496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7629434" y="1851285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10982</TotalTime>
  <Words>1629</Words>
  <Application>Microsoft Office PowerPoint</Application>
  <PresentationFormat>Widescreen</PresentationFormat>
  <Paragraphs>333</Paragraphs>
  <Slides>28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Wingdings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Pipeline part two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</vt:lpstr>
      <vt:lpstr>Output linage with features, cell cycles</vt:lpstr>
      <vt:lpstr>Summary</vt:lpstr>
      <vt:lpstr>Phase image 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183</cp:revision>
  <dcterms:created xsi:type="dcterms:W3CDTF">2023-08-28T06:43:57Z</dcterms:created>
  <dcterms:modified xsi:type="dcterms:W3CDTF">2023-09-06T07:06:15Z</dcterms:modified>
</cp:coreProperties>
</file>